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2" r:id="rId2"/>
    <p:sldId id="370" r:id="rId3"/>
    <p:sldId id="371" r:id="rId4"/>
    <p:sldId id="372" r:id="rId5"/>
    <p:sldId id="373" r:id="rId6"/>
    <p:sldId id="374" r:id="rId7"/>
    <p:sldId id="375" r:id="rId8"/>
    <p:sldId id="376" r:id="rId9"/>
    <p:sldId id="377" r:id="rId10"/>
    <p:sldId id="378" r:id="rId11"/>
    <p:sldId id="379" r:id="rId12"/>
    <p:sldId id="380" r:id="rId13"/>
    <p:sldId id="381" r:id="rId14"/>
    <p:sldId id="382" r:id="rId15"/>
    <p:sldId id="383" r:id="rId16"/>
    <p:sldId id="384" r:id="rId17"/>
    <p:sldId id="385" r:id="rId18"/>
    <p:sldId id="386" r:id="rId19"/>
    <p:sldId id="387" r:id="rId20"/>
    <p:sldId id="388" r:id="rId21"/>
    <p:sldId id="389" r:id="rId22"/>
    <p:sldId id="390" r:id="rId23"/>
    <p:sldId id="391" r:id="rId24"/>
    <p:sldId id="392" r:id="rId25"/>
    <p:sldId id="393" r:id="rId26"/>
    <p:sldId id="394" r:id="rId27"/>
    <p:sldId id="395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3" r:id="rId36"/>
    <p:sldId id="404" r:id="rId37"/>
    <p:sldId id="405" r:id="rId38"/>
    <p:sldId id="406" r:id="rId39"/>
    <p:sldId id="407" r:id="rId40"/>
    <p:sldId id="408" r:id="rId41"/>
    <p:sldId id="409" r:id="rId42"/>
    <p:sldId id="410" r:id="rId43"/>
    <p:sldId id="411" r:id="rId44"/>
    <p:sldId id="412" r:id="rId45"/>
    <p:sldId id="413" r:id="rId46"/>
    <p:sldId id="414" r:id="rId47"/>
    <p:sldId id="415" r:id="rId48"/>
    <p:sldId id="416" r:id="rId49"/>
    <p:sldId id="417" r:id="rId50"/>
    <p:sldId id="369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94"/>
  </p:normalViewPr>
  <p:slideViewPr>
    <p:cSldViewPr snapToGrid="0">
      <p:cViewPr varScale="1">
        <p:scale>
          <a:sx n="112" d="100"/>
          <a:sy n="112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70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4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19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1778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123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89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9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61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9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3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68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4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1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4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23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88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6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A5F053D-D7D3-49F1-AF1C-842E631537E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719831B-1E94-405F-A92F-6E5836038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137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865" y="609600"/>
            <a:ext cx="11765436" cy="1288648"/>
          </a:xfrm>
        </p:spPr>
        <p:txBody>
          <a:bodyPr>
            <a:normAutofit/>
          </a:bodyPr>
          <a:lstStyle/>
          <a:p>
            <a:r>
              <a:rPr lang="en-US" sz="6600" b="1" dirty="0">
                <a:highlight>
                  <a:srgbClr val="FF0000"/>
                </a:highlight>
              </a:rPr>
              <a:t> HSC’23 ICT free online class</a:t>
            </a:r>
            <a:r>
              <a:rPr lang="en-US" sz="6600" b="1" dirty="0">
                <a:solidFill>
                  <a:srgbClr val="FF0000"/>
                </a:solidFill>
                <a:highlight>
                  <a:srgbClr val="FF0000"/>
                </a:highlight>
              </a:rPr>
              <a:t>.</a:t>
            </a:r>
            <a:r>
              <a:rPr lang="en-US" sz="6600" b="1" dirty="0">
                <a:highlight>
                  <a:srgbClr val="FF0000"/>
                </a:highlight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9C17AD-A1AF-40B8-C145-AC5FE8776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89" t="12358" r="27883"/>
          <a:stretch/>
        </p:blipFill>
        <p:spPr>
          <a:xfrm>
            <a:off x="8186244" y="1743667"/>
            <a:ext cx="3838057" cy="525096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435BC8-67B6-2084-6032-A5A60BD0F343}"/>
              </a:ext>
            </a:extLst>
          </p:cNvPr>
          <p:cNvSpPr txBox="1">
            <a:spLocks/>
          </p:cNvSpPr>
          <p:nvPr/>
        </p:nvSpPr>
        <p:spPr>
          <a:xfrm>
            <a:off x="5046561" y="4756902"/>
            <a:ext cx="3310361" cy="210109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3200" dirty="0" err="1"/>
              <a:t>কৌশিক</a:t>
            </a:r>
            <a:r>
              <a:rPr lang="bn-IN" sz="3200" dirty="0"/>
              <a:t> রায়</a:t>
            </a:r>
          </a:p>
          <a:p>
            <a:pPr marL="36900" indent="0">
              <a:buNone/>
            </a:pPr>
            <a:r>
              <a:rPr lang="en-US" sz="1200" b="1" dirty="0"/>
              <a:t>Studying MSc in Computer Science (PMSCS)</a:t>
            </a:r>
          </a:p>
          <a:p>
            <a:pPr marL="36900" indent="0">
              <a:buNone/>
            </a:pPr>
            <a:r>
              <a:rPr lang="en-US" sz="2200" b="1" dirty="0"/>
              <a:t>Jahangirnagar University</a:t>
            </a:r>
            <a:endParaRPr lang="bn-IN" sz="2200" b="1" dirty="0"/>
          </a:p>
          <a:p>
            <a:pPr marL="36900" indent="0">
              <a:buNone/>
            </a:pPr>
            <a:endParaRPr lang="bn-IN" sz="1200" dirty="0"/>
          </a:p>
          <a:p>
            <a:pPr marL="36900" indent="0">
              <a:buNone/>
            </a:pPr>
            <a:r>
              <a:rPr lang="en-US" dirty="0"/>
              <a:t>#Dadar Class – </a:t>
            </a:r>
            <a:r>
              <a:rPr lang="en-US" dirty="0" err="1"/>
              <a:t>দাদার</a:t>
            </a:r>
            <a:r>
              <a:rPr lang="bn-IN" dirty="0"/>
              <a:t> ক্লাস</a:t>
            </a:r>
            <a:endParaRPr lang="en-US" sz="3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347A205-F238-4F1D-54C3-D56C5F48F236}"/>
              </a:ext>
            </a:extLst>
          </p:cNvPr>
          <p:cNvGrpSpPr/>
          <p:nvPr/>
        </p:nvGrpSpPr>
        <p:grpSpPr>
          <a:xfrm>
            <a:off x="331251" y="4558229"/>
            <a:ext cx="4789390" cy="2101098"/>
            <a:chOff x="160110" y="165429"/>
            <a:chExt cx="1094303" cy="4771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8F46499-FB41-B0D2-55CB-B627EB5C3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110" y="165429"/>
              <a:ext cx="1094303" cy="47711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9FB2F59-5229-68CE-B9C0-23906EF293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2" t="2571" r="9094" b="7583"/>
            <a:stretch/>
          </p:blipFill>
          <p:spPr>
            <a:xfrm>
              <a:off x="258865" y="297599"/>
              <a:ext cx="220215" cy="223001"/>
            </a:xfrm>
            <a:prstGeom prst="ellipse">
              <a:avLst/>
            </a:prstGeom>
            <a:noFill/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8ACDE624-9E95-D2F1-CAAB-3ED53289A1F7}"/>
              </a:ext>
            </a:extLst>
          </p:cNvPr>
          <p:cNvSpPr txBox="1">
            <a:spLocks/>
          </p:cNvSpPr>
          <p:nvPr/>
        </p:nvSpPr>
        <p:spPr>
          <a:xfrm>
            <a:off x="479080" y="2445942"/>
            <a:ext cx="8583897" cy="181354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err="1"/>
              <a:t>আই</a:t>
            </a:r>
            <a:r>
              <a:rPr lang="bn-IN" b="1" dirty="0"/>
              <a:t> সি টি বইয়ের পূর্নাঙ্গ প্রিপারেশন</a:t>
            </a:r>
          </a:p>
          <a:p>
            <a:endParaRPr lang="bn-IN" b="1" dirty="0"/>
          </a:p>
          <a:p>
            <a:r>
              <a:rPr lang="bn-IN" b="1" dirty="0"/>
              <a:t>৬ টি অধ্যায়ের পড়া, </a:t>
            </a:r>
            <a:r>
              <a:rPr lang="en-US" b="1" dirty="0"/>
              <a:t>MCQ, </a:t>
            </a:r>
            <a:r>
              <a:rPr lang="en-US" b="1" dirty="0" err="1"/>
              <a:t>সৃজনশীল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48453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00100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943771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99030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172939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56023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89035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78157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587152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848612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89221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n-IN" dirty="0"/>
              <a:t>১ম অধ্যায়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 algn="ctr">
              <a:buNone/>
            </a:pPr>
            <a:r>
              <a:rPr lang="en-US" sz="5400" dirty="0" err="1"/>
              <a:t>তথ্য</a:t>
            </a:r>
            <a:r>
              <a:rPr lang="bn-IN" sz="5400" dirty="0"/>
              <a:t> ও যোগাযোগ প্রযুক্তি</a:t>
            </a:r>
          </a:p>
          <a:p>
            <a:pPr marL="36900" indent="0" algn="ctr">
              <a:buNone/>
            </a:pPr>
            <a:r>
              <a:rPr lang="bn-IN" sz="4400" dirty="0"/>
              <a:t>বিশ্ব ও বাংলাদেশ প্রেক্ষিত</a:t>
            </a:r>
            <a:endParaRPr lang="en-US" sz="44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C1D32D6-A0BD-2E42-B829-1F99363890BD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DE9183E-D9F7-783F-AF81-B1F93EC8CF1E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0CFC5441-DBB9-DAB8-000E-B3B55326A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26DA863-76A8-1598-F3EA-7F4B35B630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38592C9-8608-C4DC-F638-69862D6D611A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5FC93E06-4FC3-3E80-BE2F-6B36E7851A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203411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77893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23100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33627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658016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826905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47090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277726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7745955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428779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22192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00501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306508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97992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056464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945382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1446206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49730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0662473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8803478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7822482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963483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850660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456173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55712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5865620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041702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005723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4536532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791312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1284661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838228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68113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8356992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প্রশ্ন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B991C5-83A6-D221-0A2C-95FDB311C029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93F528A-27B5-80F4-D60B-B55A49EABC8D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9C6C7687-5777-53A9-2221-F4210957D7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680E302-4BCA-8CAD-F9FA-B336F553EE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5E5E8DBD-972F-B2ED-8269-0F19E183089F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8420FC19-08C7-9895-2445-66815BD08D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531642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007729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117956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298951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4AD1-42A7-5EB8-2023-DAE238FC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2E8C9-EA46-88CA-F22A-B1A179CD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7228AC-8671-5CF7-B24E-B597583D5AA6}"/>
              </a:ext>
            </a:extLst>
          </p:cNvPr>
          <p:cNvGrpSpPr/>
          <p:nvPr/>
        </p:nvGrpSpPr>
        <p:grpSpPr>
          <a:xfrm>
            <a:off x="-104172" y="-19915"/>
            <a:ext cx="12477509" cy="6921324"/>
            <a:chOff x="-104172" y="-19915"/>
            <a:chExt cx="12477509" cy="692132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ADB9BEF-7198-F748-8442-B3F7835F71D6}"/>
                </a:ext>
              </a:extLst>
            </p:cNvPr>
            <p:cNvGrpSpPr/>
            <p:nvPr/>
          </p:nvGrpSpPr>
          <p:grpSpPr>
            <a:xfrm>
              <a:off x="0" y="-19915"/>
              <a:ext cx="1094303" cy="477116"/>
              <a:chOff x="160110" y="165429"/>
              <a:chExt cx="1094303" cy="47711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6A3BF9C8-67C2-21E2-4FA1-F5C145F697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0110" y="165429"/>
                <a:ext cx="1094303" cy="47711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0CB66F86-6C20-D79D-D109-76EB6761D1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62" t="2571" r="9094" b="7583"/>
              <a:stretch/>
            </p:blipFill>
            <p:spPr>
              <a:xfrm>
                <a:off x="258865" y="297599"/>
                <a:ext cx="220215" cy="223001"/>
              </a:xfrm>
              <a:prstGeom prst="ellipse">
                <a:avLst/>
              </a:prstGeom>
              <a:noFill/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</p:grpSp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9E4B53D6-72D0-AC94-5041-B065819050E4}"/>
                </a:ext>
              </a:extLst>
            </p:cNvPr>
            <p:cNvSpPr txBox="1">
              <a:spLocks/>
            </p:cNvSpPr>
            <p:nvPr/>
          </p:nvSpPr>
          <p:spPr>
            <a:xfrm>
              <a:off x="-104172" y="6560401"/>
              <a:ext cx="12477509" cy="297599"/>
            </a:xfrm>
            <a:prstGeom prst="rect">
              <a:avLst/>
            </a:prstGeom>
            <a:solidFill>
              <a:srgbClr val="FF0000"/>
            </a:solidFill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rmAutofit fontScale="775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j-lt"/>
                  <a:ea typeface="+mj-ea"/>
                  <a:cs typeface="Trebuchet M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en-US" sz="2000" b="1" dirty="0">
                  <a:solidFill>
                    <a:schemeClr val="tx1"/>
                  </a:solidFill>
                </a:rPr>
                <a:t> HSC ICT                               Full Book Preparation Online Class                            with </a:t>
              </a:r>
              <a:r>
                <a:rPr lang="en-US" sz="2000" b="1" dirty="0" err="1">
                  <a:solidFill>
                    <a:schemeClr val="tx1"/>
                  </a:solidFill>
                </a:rPr>
                <a:t>Kowshique</a:t>
              </a:r>
              <a:r>
                <a:rPr lang="en-US" sz="2000" b="1" dirty="0">
                  <a:solidFill>
                    <a:schemeClr val="tx1"/>
                  </a:solidFill>
                </a:rPr>
                <a:t> Roy </a:t>
              </a:r>
            </a:p>
          </p:txBody>
        </p:sp>
        <p:pic>
          <p:nvPicPr>
            <p:cNvPr id="13" name="Content Placeholder 4">
              <a:extLst>
                <a:ext uri="{FF2B5EF4-FFF2-40B4-BE49-F238E27FC236}">
                  <a16:creationId xmlns:a16="http://schemas.microsoft.com/office/drawing/2014/main" id="{32DEF94C-A49F-4BAA-97B5-BF1749E77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89" t="12358" r="27883"/>
            <a:stretch/>
          </p:blipFill>
          <p:spPr>
            <a:xfrm>
              <a:off x="11505235" y="5961824"/>
              <a:ext cx="686765" cy="93958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141031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Temp" id="{ABB0FD77-7A1B-1844-A643-8C0028321333}" vid="{E68E3886-2554-394E-89D7-3894569483A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110</TotalTime>
  <Words>590</Words>
  <Application>Microsoft Macintosh PowerPoint</Application>
  <PresentationFormat>Widescreen</PresentationFormat>
  <Paragraphs>62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Calisto MT</vt:lpstr>
      <vt:lpstr>Wingdings 2</vt:lpstr>
      <vt:lpstr>Slate</vt:lpstr>
      <vt:lpstr> HSC’23 ICT free online class. </vt:lpstr>
      <vt:lpstr>১ম অধ্যায়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প্রশ্ন?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Kowshique Roy</dc:title>
  <dc:creator>Kowshique Roy</dc:creator>
  <cp:lastModifiedBy>Kowshique Roy</cp:lastModifiedBy>
  <cp:revision>6</cp:revision>
  <dcterms:created xsi:type="dcterms:W3CDTF">2022-08-21T17:44:45Z</dcterms:created>
  <dcterms:modified xsi:type="dcterms:W3CDTF">2022-08-21T19:53:56Z</dcterms:modified>
</cp:coreProperties>
</file>

<file path=docProps/thumbnail.jpeg>
</file>